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322" r:id="rId2"/>
    <p:sldId id="318" r:id="rId3"/>
    <p:sldId id="323" r:id="rId4"/>
    <p:sldId id="296" r:id="rId5"/>
    <p:sldId id="284" r:id="rId6"/>
    <p:sldId id="285" r:id="rId7"/>
    <p:sldId id="265" r:id="rId8"/>
    <p:sldId id="260" r:id="rId9"/>
    <p:sldId id="261" r:id="rId10"/>
    <p:sldId id="262" r:id="rId11"/>
    <p:sldId id="263" r:id="rId12"/>
    <p:sldId id="280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0000CC"/>
    <a:srgbClr val="3366CC"/>
    <a:srgbClr val="003300"/>
    <a:srgbClr val="E6E0EC"/>
    <a:srgbClr val="33CCFF"/>
    <a:srgbClr val="FFFF00"/>
    <a:srgbClr val="99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881" autoAdjust="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8B9643-BDD1-484E-B7DE-B696CA769EFB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6A1E52-52D2-441B-880B-B81BDBA0795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5092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1E52-52D2-441B-880B-B81BDBA07954}" type="slidenum">
              <a:rPr lang="ar-KW" smtClean="0"/>
              <a:t>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81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00B2-9F25-485B-9FD5-81227C060192}" type="datetimeFigureOut">
              <a:rPr lang="ar-KW" smtClean="0"/>
              <a:t>02/04/1442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F2AA-573B-4A85-A268-F5FCD0E00041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5" y="-27384"/>
            <a:ext cx="12192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1664" y="-99392"/>
            <a:ext cx="6096000" cy="24006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Grade 6 - Unit 10 </a:t>
            </a:r>
            <a:b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endParaRPr lang="ar-KW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7" y="4221088"/>
            <a:ext cx="2223646" cy="219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365104"/>
            <a:ext cx="2592288" cy="223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24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It’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 going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 rain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tomorrow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morning.</a:t>
            </a:r>
            <a:endParaRPr lang="ar-KW" sz="54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4" name="Content Placeholder 3" descr="144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7"/>
            <a:ext cx="12192000" cy="5429263"/>
          </a:xfrm>
        </p:spPr>
      </p:pic>
      <p:sp>
        <p:nvSpPr>
          <p:cNvPr id="6" name="Oval 5"/>
          <p:cNvSpPr/>
          <p:nvPr/>
        </p:nvSpPr>
        <p:spPr>
          <a:xfrm>
            <a:off x="4223792" y="2227366"/>
            <a:ext cx="3429024" cy="19145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future</a:t>
            </a:r>
            <a:endParaRPr lang="ar-KW" sz="60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57701b060d1484c_kids-study-carto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928934"/>
            <a:ext cx="5286412" cy="3900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DCE6F2">
              <a:alpha val="74902"/>
            </a:srgbClr>
          </a:solidFill>
        </p:spPr>
        <p:txBody>
          <a:bodyPr>
            <a:no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I 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had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a science homework 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last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Wednesday.</a:t>
            </a:r>
            <a:endParaRPr lang="ar-KW" b="1" dirty="0">
              <a:latin typeface="Aharoni" pitchFamily="2" charset="-79"/>
            </a:endParaRPr>
          </a:p>
        </p:txBody>
      </p:sp>
      <p:pic>
        <p:nvPicPr>
          <p:cNvPr id="4" name="Content Placeholder 3" descr="u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96132" y="1357298"/>
            <a:ext cx="4904524" cy="2643182"/>
          </a:xfrm>
        </p:spPr>
      </p:pic>
      <p:pic>
        <p:nvPicPr>
          <p:cNvPr id="6" name="Picture 5" descr="اا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855" y="5229200"/>
            <a:ext cx="1357343" cy="1628800"/>
          </a:xfrm>
          <a:prstGeom prst="rect">
            <a:avLst/>
          </a:prstGeom>
        </p:spPr>
      </p:pic>
      <p:pic>
        <p:nvPicPr>
          <p:cNvPr id="9" name="Picture 8" descr="homewor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212" y="4000480"/>
            <a:ext cx="4810116" cy="2643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3392" y="1643050"/>
            <a:ext cx="4896544" cy="1285884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Aharoni" pitchFamily="2" charset="-79"/>
              </a:rPr>
              <a:t>past</a:t>
            </a:r>
            <a:endParaRPr lang="ar-KW" sz="8800" b="1" dirty="0">
              <a:solidFill>
                <a:srgbClr val="002060"/>
              </a:solidFill>
              <a:latin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20536" y="1860536"/>
            <a:ext cx="1080120" cy="2139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2433" y="188640"/>
            <a:ext cx="11593288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92433" y="1371464"/>
            <a:ext cx="11809312" cy="51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204864"/>
            <a:ext cx="1869951" cy="13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19309" y="96253"/>
            <a:ext cx="12360696" cy="16430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1- I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( am going to buy / bought )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a new tennis racket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this weekend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.</a:t>
            </a:r>
            <a:endParaRPr lang="ar-KW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Content Placeholder 8" descr="Tennis_Ra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4072" y="1739327"/>
            <a:ext cx="4973682" cy="5147473"/>
          </a:xfrm>
        </p:spPr>
      </p:pic>
      <p:sp>
        <p:nvSpPr>
          <p:cNvPr id="4" name="Rounded Rectangle 3"/>
          <p:cNvSpPr/>
          <p:nvPr/>
        </p:nvSpPr>
        <p:spPr>
          <a:xfrm>
            <a:off x="1847528" y="96253"/>
            <a:ext cx="4104456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39326"/>
            <a:ext cx="4729708" cy="51186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29717" y="2492896"/>
            <a:ext cx="4578051" cy="3096344"/>
          </a:xfrm>
          <a:prstGeom prst="ellipse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future</a:t>
            </a:r>
            <a:endParaRPr lang="ar-KW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2071688"/>
          </a:xfrm>
        </p:spPr>
        <p:txBody>
          <a:bodyPr>
            <a:no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2- She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( played – is going to play )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basketball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last week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.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Comic Sans MS" pitchFamily="66" charset="0"/>
            </a:endParaRPr>
          </a:p>
        </p:txBody>
      </p:sp>
      <p:pic>
        <p:nvPicPr>
          <p:cNvPr id="56322" name="Picture 2" descr="http://www.newyorker.com/images/2009/05/11/p465/090511_r18464_p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672" y="1697960"/>
            <a:ext cx="6744072" cy="518729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423592" y="260648"/>
            <a:ext cx="18002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Oval 4"/>
          <p:cNvSpPr/>
          <p:nvPr/>
        </p:nvSpPr>
        <p:spPr>
          <a:xfrm>
            <a:off x="407368" y="2071688"/>
            <a:ext cx="4608512" cy="37335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past</a:t>
            </a:r>
            <a:endParaRPr lang="ar-KW" sz="96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14554"/>
          </a:xfrm>
        </p:spPr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3- I’m sure my brother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( is going to win – won )</a:t>
            </a:r>
            <a:r>
              <a:rPr lang="en-US" b="1" dirty="0">
                <a:latin typeface="Comic Sans MS" pitchFamily="66" charset="0"/>
              </a:rPr>
              <a:t> the swimming race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tomorrow</a:t>
            </a:r>
            <a:r>
              <a:rPr lang="en-US" b="1" dirty="0">
                <a:latin typeface="Comic Sans MS" pitchFamily="66" charset="0"/>
              </a:rPr>
              <a:t>.</a:t>
            </a:r>
            <a:endParaRPr lang="ar-KW" b="1" dirty="0">
              <a:latin typeface="Comic Sans MS" pitchFamily="66" charset="0"/>
            </a:endParaRPr>
          </a:p>
        </p:txBody>
      </p:sp>
      <p:pic>
        <p:nvPicPr>
          <p:cNvPr id="7" name="Picture 6" descr="pr25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711450"/>
            <a:ext cx="9144000" cy="4146550"/>
          </a:xfrm>
          <a:prstGeom prst="rect">
            <a:avLst/>
          </a:prstGeom>
        </p:spPr>
      </p:pic>
      <p:pic>
        <p:nvPicPr>
          <p:cNvPr id="6" name="Content Placeholder 5" descr="240-summer-swim-lessons-for-kids-at-physique-swimming-1307498884_fixedheight_display_image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4286"/>
          <a:stretch/>
        </p:blipFill>
        <p:spPr>
          <a:xfrm>
            <a:off x="1524000" y="1844824"/>
            <a:ext cx="9144000" cy="5013176"/>
          </a:xfrm>
        </p:spPr>
      </p:pic>
      <p:sp>
        <p:nvSpPr>
          <p:cNvPr id="9" name="Rounded Rectangle 8"/>
          <p:cNvSpPr/>
          <p:nvPr/>
        </p:nvSpPr>
        <p:spPr>
          <a:xfrm>
            <a:off x="7248128" y="296784"/>
            <a:ext cx="4104456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Oval 9"/>
          <p:cNvSpPr/>
          <p:nvPr/>
        </p:nvSpPr>
        <p:spPr>
          <a:xfrm>
            <a:off x="191344" y="1844824"/>
            <a:ext cx="4578051" cy="3096344"/>
          </a:xfrm>
          <a:prstGeom prst="ellipse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future</a:t>
            </a:r>
            <a:endParaRPr lang="ar-KW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14488"/>
          </a:xfrm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4- We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( are going to have – had )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a science test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last week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.</a:t>
            </a:r>
            <a:endParaRPr lang="ar-KW" sz="4000" b="1" dirty="0">
              <a:ln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pic>
        <p:nvPicPr>
          <p:cNvPr id="6" name="Content Placeholder 5" descr="calvin_at_schoo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384" y="1714488"/>
            <a:ext cx="11377264" cy="5143512"/>
          </a:xfrm>
        </p:spPr>
      </p:pic>
      <p:pic>
        <p:nvPicPr>
          <p:cNvPr id="10" name="Picture 9" descr="animated20candle20large20wh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400" y="5209476"/>
            <a:ext cx="641770" cy="8747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08168" y="116632"/>
            <a:ext cx="1152128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Oval 7"/>
          <p:cNvSpPr/>
          <p:nvPr/>
        </p:nvSpPr>
        <p:spPr>
          <a:xfrm>
            <a:off x="119336" y="1412776"/>
            <a:ext cx="3503712" cy="237626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past</a:t>
            </a:r>
            <a:endParaRPr lang="ar-KW" sz="88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2880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omic Sans MS" pitchFamily="66" charset="0"/>
              </a:rPr>
              <a:t>5- My friends and I </a:t>
            </a:r>
            <a:r>
              <a:rPr lang="en-US" sz="4000" b="1" dirty="0">
                <a:solidFill>
                  <a:srgbClr val="C00000"/>
                </a:solidFill>
                <a:latin typeface="Comic Sans MS" pitchFamily="66" charset="0"/>
              </a:rPr>
              <a:t>( are going to see – saw )</a:t>
            </a:r>
            <a:r>
              <a:rPr lang="en-US" sz="4000" b="1" dirty="0">
                <a:latin typeface="Comic Sans MS" pitchFamily="66" charset="0"/>
              </a:rPr>
              <a:t> a new film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tomorrow</a:t>
            </a:r>
            <a:r>
              <a:rPr lang="en-US" sz="4000" b="1" dirty="0">
                <a:latin typeface="Comic Sans MS" pitchFamily="66" charset="0"/>
              </a:rPr>
              <a:t>.</a:t>
            </a:r>
            <a:endParaRPr lang="ar-KW" sz="4000" b="1" dirty="0">
              <a:latin typeface="Comic Sans MS" pitchFamily="66" charset="0"/>
            </a:endParaRPr>
          </a:p>
        </p:txBody>
      </p:sp>
      <p:pic>
        <p:nvPicPr>
          <p:cNvPr id="6" name="Content Placeholder 5" descr="Mickey-01-ju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000241"/>
            <a:ext cx="12192000" cy="4857760"/>
          </a:xfrm>
        </p:spPr>
      </p:pic>
      <p:sp>
        <p:nvSpPr>
          <p:cNvPr id="5" name="Rounded Rectangle 4"/>
          <p:cNvSpPr/>
          <p:nvPr/>
        </p:nvSpPr>
        <p:spPr>
          <a:xfrm>
            <a:off x="5807968" y="260648"/>
            <a:ext cx="4104456" cy="7920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Oval 6"/>
          <p:cNvSpPr/>
          <p:nvPr/>
        </p:nvSpPr>
        <p:spPr>
          <a:xfrm>
            <a:off x="263352" y="2132856"/>
            <a:ext cx="4968552" cy="20585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future</a:t>
            </a:r>
            <a:endParaRPr lang="ar-KW" sz="88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3" y="0"/>
            <a:ext cx="6240017" cy="702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3779" r="3832"/>
          <a:stretch/>
        </p:blipFill>
        <p:spPr>
          <a:xfrm>
            <a:off x="75275" y="0"/>
            <a:ext cx="594871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68008" y="38426"/>
            <a:ext cx="5999021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Student’s Book </a:t>
            </a:r>
            <a:br>
              <a:rPr lang="en-US" sz="72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66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page 80</a:t>
            </a:r>
            <a:endParaRPr lang="ar-KW" sz="6600" b="1" dirty="0">
              <a:ln w="952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6" name="Picture 5" descr="babystand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2587" y="4071942"/>
            <a:ext cx="4286280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64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37" y="410344"/>
            <a:ext cx="5944963" cy="6192688"/>
          </a:xfrm>
          <a:prstGeom prst="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Rectangle 2"/>
          <p:cNvSpPr/>
          <p:nvPr/>
        </p:nvSpPr>
        <p:spPr>
          <a:xfrm>
            <a:off x="6186029" y="410344"/>
            <a:ext cx="5958643" cy="6192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Rectangle 3"/>
          <p:cNvSpPr/>
          <p:nvPr/>
        </p:nvSpPr>
        <p:spPr>
          <a:xfrm>
            <a:off x="2016332" y="517329"/>
            <a:ext cx="2073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Future</a:t>
            </a: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37992" y="518732"/>
            <a:ext cx="1546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373" y="1700808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 use future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to: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953" y="2924944"/>
            <a:ext cx="5832648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 Talk  about a planned action for the future. </a:t>
            </a: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am going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the cinema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tomorrow</a:t>
            </a:r>
          </a:p>
          <a:p>
            <a:pPr algn="l"/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They </a:t>
            </a: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are going </a:t>
            </a: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London </a:t>
            </a: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next</a:t>
            </a: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May.</a:t>
            </a:r>
          </a:p>
          <a:p>
            <a:pPr algn="l"/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 Make prediction.</a:t>
            </a:r>
          </a:p>
          <a:p>
            <a:pPr algn="l"/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 is cloudy. I think it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is going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rain.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5204" y="1700808"/>
            <a:ext cx="51593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 use past to :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0016" y="2924943"/>
            <a:ext cx="583264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 Talk  about actions happened and </a:t>
            </a: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finished in the past.</a:t>
            </a:r>
          </a:p>
          <a:p>
            <a:pPr algn="l"/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visited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my friend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last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week</a:t>
            </a:r>
          </a:p>
          <a:p>
            <a:pPr algn="l"/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ate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pizza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yesterday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l"/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bought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 new computer in 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2017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l"/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/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8440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262028"/>
            <a:ext cx="3352800" cy="337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36" y="3262028"/>
            <a:ext cx="3352800" cy="33718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63570" y="3835624"/>
            <a:ext cx="3168352" cy="184826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past</a:t>
            </a:r>
            <a:endParaRPr lang="ar-KW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12360" y="3861048"/>
            <a:ext cx="3600400" cy="184826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future</a:t>
            </a:r>
            <a:endParaRPr lang="ar-KW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52" y="3522654"/>
            <a:ext cx="2474208" cy="2474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35" y="-59455"/>
            <a:ext cx="5679087" cy="329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3787" b="18435"/>
          <a:stretch/>
        </p:blipFill>
        <p:spPr>
          <a:xfrm>
            <a:off x="5951983" y="-13287"/>
            <a:ext cx="6240017" cy="324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95" y="2403093"/>
            <a:ext cx="3716857" cy="10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41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7408" y="476672"/>
            <a:ext cx="10428346" cy="334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78" y="4694728"/>
            <a:ext cx="2752725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42" y="3232519"/>
            <a:ext cx="3338711" cy="2924418"/>
          </a:xfrm>
          <a:prstGeom prst="rect">
            <a:avLst/>
          </a:prstGeom>
        </p:spPr>
      </p:pic>
      <p:pic>
        <p:nvPicPr>
          <p:cNvPr id="6" name="Picture 2" descr="http://www.leaguelineup.com/troop361/images/animated_emai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344" y="1700808"/>
            <a:ext cx="1656184" cy="2336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830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8629" r="2637"/>
          <a:stretch/>
        </p:blipFill>
        <p:spPr>
          <a:xfrm>
            <a:off x="0" y="-28619"/>
            <a:ext cx="12210292" cy="713002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 rot="20919706">
            <a:off x="493662" y="818176"/>
            <a:ext cx="5023038" cy="2109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received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your </a:t>
            </a:r>
          </a:p>
          <a:p>
            <a:pPr algn="l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e-mail yesterday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ar-KW" sz="6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88288" y="116632"/>
            <a:ext cx="3168352" cy="18482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past</a:t>
            </a:r>
            <a:endParaRPr lang="ar-KW" sz="72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93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0240"/>
          </a:xfrm>
        </p:spPr>
        <p:txBody>
          <a:bodyPr>
            <a:norm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latin typeface="Aharoni" pitchFamily="2" charset="-79"/>
                <a:cs typeface="Aharoni" pitchFamily="2" charset="-79"/>
              </a:rPr>
              <a:t>I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’m going to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latin typeface="Aharoni" pitchFamily="2" charset="-79"/>
                <a:cs typeface="Aharoni" pitchFamily="2" charset="-79"/>
              </a:rPr>
              <a:t>buy some football boots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tomorrow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latin typeface="Aharoni" pitchFamily="2" charset="-79"/>
                <a:cs typeface="Aharoni" pitchFamily="2" charset="-79"/>
              </a:rPr>
              <a:t>.</a:t>
            </a:r>
            <a:endParaRPr lang="ar-KW" sz="5400" b="1" dirty="0">
              <a:ln>
                <a:solidFill>
                  <a:sysClr val="windowText" lastClr="000000"/>
                </a:solidFill>
              </a:ln>
              <a:latin typeface="Aharoni" pitchFamily="2" charset="-79"/>
            </a:endParaRPr>
          </a:p>
        </p:txBody>
      </p:sp>
      <p:pic>
        <p:nvPicPr>
          <p:cNvPr id="4" name="Content Placeholder 3" descr="Mens%20Adidas%20Football%20Boo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7174" y="3864512"/>
            <a:ext cx="4429156" cy="2857520"/>
          </a:xfrm>
        </p:spPr>
      </p:pic>
      <p:sp>
        <p:nvSpPr>
          <p:cNvPr id="5" name="Oval 4"/>
          <p:cNvSpPr/>
          <p:nvPr/>
        </p:nvSpPr>
        <p:spPr>
          <a:xfrm>
            <a:off x="4452926" y="1928802"/>
            <a:ext cx="3857652" cy="177165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future</a:t>
            </a:r>
            <a:endParaRPr lang="ar-KW" sz="6600" b="1" dirty="0">
              <a:solidFill>
                <a:srgbClr val="C00000"/>
              </a:solidFill>
              <a:latin typeface="Aharoni" pitchFamily="2" charset="-79"/>
            </a:endParaRPr>
          </a:p>
        </p:txBody>
      </p:sp>
      <p:pic>
        <p:nvPicPr>
          <p:cNvPr id="1026" name="Picture 2" descr="http://t3.gstatic.com/images?q=tbn:ANd9GcQYlnwiIqGQOaxbIuHzDKP4K5T1B9KyA5tzHojzQKFCofBg_v_H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3352" y="2071678"/>
            <a:ext cx="3760946" cy="4786322"/>
          </a:xfrm>
          <a:prstGeom prst="rect">
            <a:avLst/>
          </a:prstGeom>
          <a:noFill/>
        </p:spPr>
      </p:pic>
      <p:pic>
        <p:nvPicPr>
          <p:cNvPr id="7" name="Picture 6" descr="partenza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7834" y="3399842"/>
            <a:ext cx="2904830" cy="3458158"/>
          </a:xfrm>
          <a:prstGeom prst="rect">
            <a:avLst/>
          </a:prstGeom>
        </p:spPr>
      </p:pic>
      <p:pic>
        <p:nvPicPr>
          <p:cNvPr id="8" name="Picture 7" descr="Animated_Shopping_B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6434" y="5293272"/>
            <a:ext cx="642942" cy="15859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328" y="1772816"/>
            <a:ext cx="12144672" cy="21459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Aharoni" pitchFamily="2" charset="-79"/>
                <a:cs typeface="Aharoni" pitchFamily="2" charset="-79"/>
              </a:rPr>
              <a:t>bought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two presents for my friends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Aharoni" pitchFamily="2" charset="-79"/>
                <a:cs typeface="Aharoni" pitchFamily="2" charset="-79"/>
              </a:rPr>
              <a:t>last week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ar-KW" sz="5400" b="1" dirty="0">
              <a:ln>
                <a:solidFill>
                  <a:sysClr val="windowText" lastClr="000000"/>
                </a:solidFill>
              </a:ln>
              <a:latin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2" y="116632"/>
            <a:ext cx="11737304" cy="1800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cs typeface="Aharoni" pitchFamily="2" charset="-79"/>
              </a:rPr>
              <a:t>Let’s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cs typeface="Aharoni" pitchFamily="2" charset="-79"/>
              </a:rPr>
              <a:t>practise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cs typeface="Aharoni" pitchFamily="2" charset="-79"/>
              </a:rPr>
              <a:t> more. Read the sentences. </a:t>
            </a:r>
            <a:br>
              <a:rPr lang="en-US" b="1" dirty="0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cs typeface="Aharoni" pitchFamily="2" charset="-79"/>
              </a:rPr>
            </a:b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cs typeface="Aharoni" pitchFamily="2" charset="-79"/>
              </a:rPr>
              <a:t>Then say if they are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anose="02030602050306030303" pitchFamily="18" charset="0"/>
                <a:cs typeface="Aharoni" pitchFamily="2" charset="-79"/>
              </a:rPr>
              <a:t>past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cs typeface="Aharoni" pitchFamily="2" charset="-79"/>
              </a:rPr>
              <a:t> or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anose="02030602050306030303" pitchFamily="18" charset="0"/>
                <a:cs typeface="Aharoni" pitchFamily="2" charset="-79"/>
              </a:rPr>
              <a:t>future</a:t>
            </a:r>
            <a:endParaRPr lang="ar-KW" b="1" dirty="0">
              <a:ln>
                <a:solidFill>
                  <a:sysClr val="windowText" lastClr="000000"/>
                </a:solidFill>
              </a:ln>
              <a:latin typeface="Constantia" panose="02030602050306030303" pitchFamily="18" charset="0"/>
            </a:endParaRPr>
          </a:p>
        </p:txBody>
      </p:sp>
      <p:pic>
        <p:nvPicPr>
          <p:cNvPr id="4" name="Content Placeholder 3" descr="gift-birthda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64152" y="3645024"/>
            <a:ext cx="4727848" cy="3212976"/>
          </a:xfrm>
        </p:spPr>
      </p:pic>
      <p:pic>
        <p:nvPicPr>
          <p:cNvPr id="5" name="Picture 4" descr="animated-baby-bunny--in-flowerb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24232" cy="32129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09699" y="4439861"/>
            <a:ext cx="3368986" cy="18482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past</a:t>
            </a:r>
            <a:endParaRPr lang="ar-KW" sz="72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39140" cy="2000240"/>
          </a:xfrm>
        </p:spPr>
        <p:txBody>
          <a:bodyPr>
            <a:noAutofit/>
          </a:bodyPr>
          <a:lstStyle/>
          <a:p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 going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 sleep early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tomorrow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  <a:endParaRPr lang="ar-KW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11" name="Picture 10" descr="untitledاا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0913"/>
            <a:ext cx="12192000" cy="48577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53058" y="2500306"/>
            <a:ext cx="4027318" cy="142876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haroni" pitchFamily="2" charset="-79"/>
                <a:ea typeface="+mj-ea"/>
                <a:cs typeface="Aharoni" pitchFamily="2" charset="-79"/>
              </a:rPr>
              <a:t>future</a:t>
            </a:r>
            <a:endParaRPr lang="ar-KW" sz="8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haroni" pitchFamily="2" charset="-79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F03CC6-9770-4B13-B00C-0EAC66FFC7F3}"/>
</file>

<file path=customXml/itemProps2.xml><?xml version="1.0" encoding="utf-8"?>
<ds:datastoreItem xmlns:ds="http://schemas.openxmlformats.org/officeDocument/2006/customXml" ds:itemID="{BE8B98D2-AD10-4A8F-85BA-A6DFE1F610EA}"/>
</file>

<file path=customXml/itemProps3.xml><?xml version="1.0" encoding="utf-8"?>
<ds:datastoreItem xmlns:ds="http://schemas.openxmlformats.org/officeDocument/2006/customXml" ds:itemID="{D46D259C-0921-46E2-AB68-8B36E3D66E38}"/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249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Berlin Sans FB Demi</vt:lpstr>
      <vt:lpstr>Calibri</vt:lpstr>
      <vt:lpstr>Comic Sans MS</vt:lpstr>
      <vt:lpstr>Constantia</vt:lpstr>
      <vt:lpstr>Leelawadee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I’m going to buy some football boots tomorrow.</vt:lpstr>
      <vt:lpstr>Let’s practise more. Read the sentences.  Then say if they are past or future</vt:lpstr>
      <vt:lpstr>I am going to sleep early tomorrow.</vt:lpstr>
      <vt:lpstr>It’s going to rain tomorrow morning.</vt:lpstr>
      <vt:lpstr>I had a science homework last Wednesday.</vt:lpstr>
      <vt:lpstr>PowerPoint Presentation</vt:lpstr>
      <vt:lpstr>PowerPoint Presentation</vt:lpstr>
      <vt:lpstr>2- She ( played – is going to play ) basketball  last week.</vt:lpstr>
      <vt:lpstr>3- I’m sure my brother ( is going to win – won ) the swimming race tomorrow.</vt:lpstr>
      <vt:lpstr>4- We ( are going to have – had ) a science test last week.</vt:lpstr>
      <vt:lpstr>5- My friends and I ( are going to see – saw ) a new film tomorrow.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HP</cp:lastModifiedBy>
  <cp:revision>76</cp:revision>
  <dcterms:created xsi:type="dcterms:W3CDTF">2012-12-31T23:45:54Z</dcterms:created>
  <dcterms:modified xsi:type="dcterms:W3CDTF">2020-11-17T16:09:49Z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